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0"/>
  </p:handoutMasterIdLst>
  <p:sldIdLst>
    <p:sldId id="375" r:id="rId2"/>
    <p:sldId id="430" r:id="rId3"/>
    <p:sldId id="431" r:id="rId4"/>
    <p:sldId id="432" r:id="rId5"/>
    <p:sldId id="461" r:id="rId6"/>
    <p:sldId id="462" r:id="rId7"/>
    <p:sldId id="463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2,'4'3,"0"0,0-1,-1 0,1 0,0 0,1 0,-1-1,0 1,1-1,-1 0,0-1,1 1,-1-1,6 0,67-5,-61 3,669-15,-446 19,-149-2,-64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28,'94'0,"317"-15,-273 4,184 10,-142 3,-89-2,-63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1,'1547'0,"-1520"0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0,'865'0,"-835"0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27,'0'-1,"0"0,1 0,-1 0,1 1,-1-1,1 0,-1 0,1 0,-1 0,1 1,0-1,-1 0,1 0,0 1,0-1,-1 1,1-1,0 1,0-1,0 1,0-1,0 1,0 0,0-1,0 1,0 0,0 0,1 0,36-4,-32 3,529-4,-288 8,453-3,-673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27,'1'-1,"-1"0,1 0,-1-1,1 1,0 0,-1 0,1 0,0 0,0 1,-1-1,1 0,0 0,0 0,0 1,0-1,0 0,0 1,0-1,1 1,-1-1,0 1,0 0,0-1,0 1,1 0,-1 0,2 0,42-4,-38 4,645-3,-332 6,101-3,-392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1,'4'0,"50"-1,0 3,103 16,-63-3,138 5,-132-14,102 20,-112-8,-33-5,1-2,0-3,70 1,499-11,-602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7T12:16:4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0 217,'4'-3,"0"0,0 1,0-1,0 1,0 0,0 0,1 1,-1-1,1 1,6-1,55-6,-34 5,158-38,-16 2,252-16,-305 33,-89 14,0 2,1 1,33-1,1370 6,-607 2,-637 10,-45 0,-114-11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de.visualstudio.com/downloa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5.xml"/><Relationship Id="rId18" Type="http://schemas.openxmlformats.org/officeDocument/2006/relationships/customXml" Target="../ink/ink7.xml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7" Type="http://schemas.openxmlformats.org/officeDocument/2006/relationships/customXml" Target="../ink/ink2.xml"/><Relationship Id="rId12" Type="http://schemas.openxmlformats.org/officeDocument/2006/relationships/image" Target="../media/image70.png"/><Relationship Id="rId17" Type="http://schemas.openxmlformats.org/officeDocument/2006/relationships/image" Target="../media/image10.png"/><Relationship Id="rId2" Type="http://schemas.openxmlformats.org/officeDocument/2006/relationships/image" Target="../media/image4.jpg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4.png"/><Relationship Id="rId10" Type="http://schemas.openxmlformats.org/officeDocument/2006/relationships/image" Target="../media/image60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ההמלצה לעבוד עם תוכנה: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https://code.visualstudio.com/download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תוספים המומלצים:</a:t>
            </a: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135891" y="3059472"/>
            <a:ext cx="3791270" cy="21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39162-E776-72C7-0569-283BE7AE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176" y="4393700"/>
            <a:ext cx="37433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תיקייה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פתיחת קובץ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העתקה/שינוי של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שמירת קובץ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סוגי קבצים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Wrap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תצוגה מקדימה</a:t>
            </a:r>
          </a:p>
          <a:p>
            <a:pPr algn="r" rtl="1">
              <a:lnSpc>
                <a:spcPct val="150000"/>
              </a:lnSpc>
            </a:pPr>
            <a:b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89950-809F-3832-EDCC-17BCE9BA5129}"/>
              </a:ext>
            </a:extLst>
          </p:cNvPr>
          <p:cNvGrpSpPr/>
          <p:nvPr/>
        </p:nvGrpSpPr>
        <p:grpSpPr>
          <a:xfrm>
            <a:off x="1259852" y="1669071"/>
            <a:ext cx="3410485" cy="4849283"/>
            <a:chOff x="4560605" y="1507065"/>
            <a:chExt cx="3410485" cy="48492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950970-FEEF-8BC4-A1F3-AA112403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0605" y="1507065"/>
              <a:ext cx="3410485" cy="484928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8BA76D-7B01-2DF2-48FC-DC98F9F23AC3}"/>
                    </a:ext>
                  </a:extLst>
                </p14:cNvPr>
                <p14:cNvContentPartPr/>
                <p14:nvPr/>
              </p14:nvContentPartPr>
              <p14:xfrm>
                <a:off x="4981744" y="1896187"/>
                <a:ext cx="43272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24688D-7C45-4976-87D0-0066060C4B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7744" y="1788187"/>
                  <a:ext cx="54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E8BF9F-A74C-F033-8C88-0DEB1E9C9BC4}"/>
                    </a:ext>
                  </a:extLst>
                </p14:cNvPr>
                <p14:cNvContentPartPr/>
                <p14:nvPr/>
              </p14:nvContentPartPr>
              <p14:xfrm>
                <a:off x="4964824" y="2075107"/>
                <a:ext cx="455760" cy="1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45B5E0-48F5-4F3C-BDFC-C683D08A8B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1184" y="1967467"/>
                  <a:ext cx="563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4CC8FC-67B9-0011-A621-39641B45B1F1}"/>
                    </a:ext>
                  </a:extLst>
                </p14:cNvPr>
                <p14:cNvContentPartPr/>
                <p14:nvPr/>
              </p14:nvContentPartPr>
              <p14:xfrm>
                <a:off x="4973464" y="2759827"/>
                <a:ext cx="56700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0D4068-FF6C-458B-B0F5-FB22D676BD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9464" y="2652187"/>
                  <a:ext cx="67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6A9CC2-9364-8E21-B33A-2E8618382898}"/>
                    </a:ext>
                  </a:extLst>
                </p14:cNvPr>
                <p14:cNvContentPartPr/>
                <p14:nvPr/>
              </p14:nvContentPartPr>
              <p14:xfrm>
                <a:off x="4956184" y="4144387"/>
                <a:ext cx="322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28623C-B299-4E5F-B697-63AB743269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2544" y="4036387"/>
                  <a:ext cx="430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6C39A-8D75-3EE3-1C5B-25BF0FCF9437}"/>
                    </a:ext>
                  </a:extLst>
                </p14:cNvPr>
                <p14:cNvContentPartPr/>
                <p14:nvPr/>
              </p14:nvContentPartPr>
              <p14:xfrm>
                <a:off x="4904704" y="4382707"/>
                <a:ext cx="56736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703749-E0AE-4483-B7B7-CBA36EAF55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1064" y="4274707"/>
                  <a:ext cx="675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7B2B38-3D72-176E-F474-DF7DB924088F}"/>
                    </a:ext>
                  </a:extLst>
                </p14:cNvPr>
                <p14:cNvContentPartPr/>
                <p14:nvPr/>
              </p14:nvContentPartPr>
              <p14:xfrm>
                <a:off x="4921984" y="4826947"/>
                <a:ext cx="540720" cy="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339013-1392-484F-8139-4FF28E7CE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67984" y="4719307"/>
                  <a:ext cx="6483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6DD4B4-7926-CC10-2D85-880995724B44}"/>
              </a:ext>
            </a:extLst>
          </p:cNvPr>
          <p:cNvGrpSpPr/>
          <p:nvPr/>
        </p:nvGrpSpPr>
        <p:grpSpPr>
          <a:xfrm>
            <a:off x="4826800" y="1661151"/>
            <a:ext cx="3919849" cy="4857204"/>
            <a:chOff x="5194270" y="1499145"/>
            <a:chExt cx="3919849" cy="485720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98E594-37F0-CDBA-B8F1-5640084D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94270" y="1499145"/>
              <a:ext cx="3919849" cy="48572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B6E669-85E7-0845-B581-11D079A8CD85}"/>
                    </a:ext>
                  </a:extLst>
                </p14:cNvPr>
                <p14:cNvContentPartPr/>
                <p14:nvPr/>
              </p14:nvContentPartPr>
              <p14:xfrm>
                <a:off x="6707944" y="5238067"/>
                <a:ext cx="698760" cy="5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F92C59-8D78-43DC-AD8B-04495E2064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3944" y="5130067"/>
                  <a:ext cx="8064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0966AF-1F81-F996-E25B-C2872E45D82C}"/>
              </a:ext>
            </a:extLst>
          </p:cNvPr>
          <p:cNvGrpSpPr/>
          <p:nvPr/>
        </p:nvGrpSpPr>
        <p:grpSpPr>
          <a:xfrm>
            <a:off x="8836618" y="5866249"/>
            <a:ext cx="2557605" cy="652105"/>
            <a:chOff x="9204088" y="5704243"/>
            <a:chExt cx="2557605" cy="6521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D64BAC-B4F6-0648-613C-90085C195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04088" y="5704243"/>
              <a:ext cx="2557605" cy="65210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6409F-95EF-14FE-F919-8B5003543BA9}"/>
                    </a:ext>
                  </a:extLst>
                </p14:cNvPr>
                <p14:cNvContentPartPr/>
                <p14:nvPr/>
              </p14:nvContentPartPr>
              <p14:xfrm>
                <a:off x="9374464" y="5878147"/>
                <a:ext cx="1390320" cy="7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A1FDDB-E9B8-4167-8A2B-1F42274E3C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0464" y="5770507"/>
                  <a:ext cx="149796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706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21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פלטפורמת פיתוח הגדולה בעולם וכוללת כ-60 מיליון מפתחים אשר יכולים לשתף, להתייעץ לאחסן, לנהל גרסאות ולעבוד ביחד בכדי לפתח קוד.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חלק גדול מהקוד המפורסם שם פתוח לשימוש לכולם אך חברות רבות משתמשות בפלטפורמה כמקום לניהול גרסאות, אחסון ושיתוף קוד בין המפתחים השונים בחברה באזור שמוקצה רק עבורם.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מעבר לנוכחות המקצועית החשובה לאנשי הפיתוח, ברמת העיקרון - זוהי רשת "סטרילית" שאין בה כמעט מקום למגייסים - לכן מפתחים מרגישים נוח לפעול שם.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לעבוד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נצטרך גם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(מערכת חכמה לניהול גרסאות).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https://git-scm.com/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8578-6D64-C188-DE1D-33953CC4418D}"/>
              </a:ext>
            </a:extLst>
          </p:cNvPr>
          <p:cNvGrpSpPr/>
          <p:nvPr/>
        </p:nvGrpSpPr>
        <p:grpSpPr>
          <a:xfrm>
            <a:off x="1135891" y="2656489"/>
            <a:ext cx="3791270" cy="2933129"/>
            <a:chOff x="1135891" y="3423220"/>
            <a:chExt cx="3791270" cy="293312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CED5DD-5929-885D-B077-4275F69B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135891" y="3423220"/>
              <a:ext cx="3791270" cy="139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Baby Git Makefile">
              <a:extLst>
                <a:ext uri="{FF2B5EF4-FFF2-40B4-BE49-F238E27FC236}">
                  <a16:creationId xmlns:a16="http://schemas.microsoft.com/office/drawing/2014/main" id="{3AD9E046-6E7A-4382-D122-453FF792B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543" y="4569702"/>
              <a:ext cx="3215965" cy="1786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78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תורידו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למחשב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תבצעו התקנה של הרכיב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במחשב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תפתחו חשבון באתר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תוכנת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חלון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חדש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65939" y="2916027"/>
            <a:ext cx="5531173" cy="24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4A3981-CC2C-2B09-8DC7-39D1CC086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310" y="4909526"/>
            <a:ext cx="2968774" cy="18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לאחר ההתקנה נוודא שהכל תקין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איזה גרסה מותקנת?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הגדרת המשתמש האישי שלנו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תתחברו עם החשבון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שיצרתם 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לוודא שעשינו נכון, תכתבו בחלון של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9664" y="2532077"/>
            <a:ext cx="4495244" cy="31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767B81-ED8A-3570-086C-6C27C9231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051454"/>
            <a:ext cx="160660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--version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F8355B-F9B4-AB5A-4AC2-DBA6350B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984" y="4991349"/>
            <a:ext cx="3396921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user.name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שם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6D5E0-BC67-D456-2368-FCC7B9DF5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301" y="4438893"/>
            <a:ext cx="390525" cy="504825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9CEA2FEE-BED0-5AEC-4687-AE1512B0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125" y="5439048"/>
            <a:ext cx="3597779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--global user.email "</a:t>
            </a:r>
            <a:r>
              <a:rPr kumimoji="0" lang="he-IL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מייל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FC7BC6F-36AB-CC1A-37EF-74DF4BA90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76" y="5833123"/>
            <a:ext cx="1868564" cy="2154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config --list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סביבת עבודה 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כיתה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הראשון שלכם באתר של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תשכפלו בעזרת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את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תבדקו שיש סנכרון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147178" y="1969806"/>
            <a:ext cx="3768695" cy="43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9B101-8B06-067D-4B76-2FC84C5B2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436" y="3229731"/>
            <a:ext cx="3542231" cy="29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2318</TotalTime>
  <Words>315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QA בודק תוכנה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סביבת עבודה + GIТ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2023-02-22T16:06:28Z</dcterms:modified>
</cp:coreProperties>
</file>